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61" r:id="rId2"/>
    <p:sldMasterId id="2147483674" r:id="rId3"/>
  </p:sldMasterIdLst>
  <p:notesMasterIdLst>
    <p:notesMasterId r:id="rId9"/>
  </p:notesMasterIdLst>
  <p:sldIdLst>
    <p:sldId id="256" r:id="rId4"/>
    <p:sldId id="257" r:id="rId5"/>
    <p:sldId id="258" r:id="rId6"/>
    <p:sldId id="259" r:id="rId7"/>
    <p:sldId id="269" r:id="rId8"/>
  </p:sldIdLst>
  <p:sldSz cx="12192000" cy="6858000"/>
  <p:notesSz cx="7772400" cy="10058400"/>
  <p:embeddedFontLst>
    <p:embeddedFont>
      <p:font typeface="Calibri" panose="020F0502020204030204" pitchFamily="34" charset="0"/>
      <p:regular r:id="rId10"/>
      <p:bold r:id="rId11"/>
      <p:italic r:id="rId12"/>
      <p:boldItalic r:id="rId1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6" roundtripDataSignature="AMtx7mivk/4j0+O/0XGq3ULvzPr2J94pJ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791DF2B-8CE8-47CA-A753-2D559099E446}">
  <a:tblStyle styleId="{2791DF2B-8CE8-47CA-A753-2D559099E446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20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font" Target="fonts/font4.fntdata"/><Relationship Id="rId26" Type="http://customschemas.google.com/relationships/presentationmetadata" Target="metadata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font" Target="fonts/font3.fntdata"/><Relationship Id="rId2" Type="http://schemas.openxmlformats.org/officeDocument/2006/relationships/slideMaster" Target="slideMasters/slideMaster2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font" Target="fonts/font2.fntdata"/><Relationship Id="rId5" Type="http://schemas.openxmlformats.org/officeDocument/2006/relationships/slide" Target="slides/slide2.xml"/><Relationship Id="rId28" Type="http://schemas.openxmlformats.org/officeDocument/2006/relationships/viewProps" Target="viewProps.xml"/><Relationship Id="rId10" Type="http://schemas.openxmlformats.org/officeDocument/2006/relationships/font" Target="fonts/font1.fntdata"/><Relationship Id="rId4" Type="http://schemas.openxmlformats.org/officeDocument/2006/relationships/slide" Target="slides/slide1.xml"/><Relationship Id="rId9" Type="http://schemas.openxmlformats.org/officeDocument/2006/relationships/notesMaster" Target="notesMasters/notesMaster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295650" y="754375"/>
            <a:ext cx="518185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7" name="Google Shape;18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199" name="Google Shape;19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6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31" name="Google Shape;23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105e9140ba5_0_31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59" name="Google Shape;259;g105e9140ba5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add317ae2b_0_117:notes"/>
          <p:cNvSpPr txBox="1">
            <a:spLocks noGrp="1"/>
          </p:cNvSpPr>
          <p:nvPr>
            <p:ph type="body" idx="1"/>
          </p:nvPr>
        </p:nvSpPr>
        <p:spPr>
          <a:xfrm>
            <a:off x="777240" y="4777740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2600" tIns="102600" rIns="102600" bIns="1026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/>
          </a:p>
        </p:txBody>
      </p:sp>
      <p:sp>
        <p:nvSpPr>
          <p:cNvPr id="650" name="Google Shape;650;gadd317ae2b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38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38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38"/>
          <p:cNvSpPr txBox="1">
            <a:spLocks noGrp="1"/>
          </p:cNvSpPr>
          <p:nvPr>
            <p:ph type="body" idx="2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39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39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39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39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39"/>
          <p:cNvSpPr txBox="1">
            <a:spLocks noGrp="1"/>
          </p:cNvSpPr>
          <p:nvPr>
            <p:ph type="body" idx="4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40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40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40"/>
          <p:cNvSpPr txBox="1">
            <a:spLocks noGrp="1"/>
          </p:cNvSpPr>
          <p:nvPr>
            <p:ph type="body" idx="2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40"/>
          <p:cNvSpPr txBox="1">
            <a:spLocks noGrp="1"/>
          </p:cNvSpPr>
          <p:nvPr>
            <p:ph type="body" idx="3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40"/>
          <p:cNvSpPr txBox="1">
            <a:spLocks noGrp="1"/>
          </p:cNvSpPr>
          <p:nvPr>
            <p:ph type="body" idx="4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40"/>
          <p:cNvSpPr txBox="1">
            <a:spLocks noGrp="1"/>
          </p:cNvSpPr>
          <p:nvPr>
            <p:ph type="body" idx="5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40"/>
          <p:cNvSpPr txBox="1">
            <a:spLocks noGrp="1"/>
          </p:cNvSpPr>
          <p:nvPr>
            <p:ph type="body" idx="6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_AND_BODY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4"/>
          <p:cNvSpPr txBox="1">
            <a:spLocks noGrp="1"/>
          </p:cNvSpPr>
          <p:nvPr>
            <p:ph type="subTitle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42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42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WO_OBJECTS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43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43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43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44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45"/>
          <p:cNvSpPr txBox="1">
            <a:spLocks noGrp="1"/>
          </p:cNvSpPr>
          <p:nvPr>
            <p:ph type="subTitle" idx="1"/>
          </p:nvPr>
        </p:nvSpPr>
        <p:spPr>
          <a:xfrm>
            <a:off x="1523880" y="1122480"/>
            <a:ext cx="9143640" cy="11066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46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46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46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46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_AND_BODY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0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" name="Google Shape;11;p30"/>
          <p:cNvSpPr txBox="1">
            <a:spLocks noGrp="1"/>
          </p:cNvSpPr>
          <p:nvPr>
            <p:ph type="subTitle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47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47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47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47"/>
          <p:cNvSpPr txBox="1">
            <a:spLocks noGrp="1"/>
          </p:cNvSpPr>
          <p:nvPr>
            <p:ph type="body" idx="3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48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48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48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48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49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49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49"/>
          <p:cNvSpPr txBox="1">
            <a:spLocks noGrp="1"/>
          </p:cNvSpPr>
          <p:nvPr>
            <p:ph type="body" idx="2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50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50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50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50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50"/>
          <p:cNvSpPr txBox="1">
            <a:spLocks noGrp="1"/>
          </p:cNvSpPr>
          <p:nvPr>
            <p:ph type="body" idx="4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51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51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51"/>
          <p:cNvSpPr txBox="1">
            <a:spLocks noGrp="1"/>
          </p:cNvSpPr>
          <p:nvPr>
            <p:ph type="body" idx="2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51"/>
          <p:cNvSpPr txBox="1">
            <a:spLocks noGrp="1"/>
          </p:cNvSpPr>
          <p:nvPr>
            <p:ph type="body" idx="3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51"/>
          <p:cNvSpPr txBox="1">
            <a:spLocks noGrp="1"/>
          </p:cNvSpPr>
          <p:nvPr>
            <p:ph type="body" idx="4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51"/>
          <p:cNvSpPr txBox="1">
            <a:spLocks noGrp="1"/>
          </p:cNvSpPr>
          <p:nvPr>
            <p:ph type="body" idx="5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51"/>
          <p:cNvSpPr txBox="1">
            <a:spLocks noGrp="1"/>
          </p:cNvSpPr>
          <p:nvPr>
            <p:ph type="body" idx="6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 type="obj">
  <p:cSld name="OBJECT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add317ae2b_0_13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gadd317ae2b_0_13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9" name="Google Shape;119;gadd317ae2b_0_13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gadd317ae2b_0_13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gadd317ae2b_0_13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 type="title">
  <p:cSld name="TITLE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add317ae2b_0_129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gadd317ae2b_0_129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25" name="Google Shape;125;gadd317ae2b_0_12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gadd317ae2b_0_1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gadd317ae2b_0_1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" type="secHead">
  <p:cSld name="SECTION_HEADER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add317ae2b_0_141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gadd317ae2b_0_141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31" name="Google Shape;131;gadd317ae2b_0_14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gadd317ae2b_0_14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gadd317ae2b_0_14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 objetos" type="twoObj">
  <p:cSld name="TWO_OBJECTS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add317ae2b_0_14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gadd317ae2b_0_14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7" name="Google Shape;137;gadd317ae2b_0_147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8" name="Google Shape;138;gadd317ae2b_0_14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gadd317ae2b_0_14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gadd317ae2b_0_14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ción" type="twoTxTwoObj">
  <p:cSld name="TWO_OBJECTS_WITH_TEXT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add317ae2b_0_154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gadd317ae2b_0_154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900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44" name="Google Shape;144;gadd317ae2b_0_154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900" cy="36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5" name="Google Shape;145;gadd317ae2b_0_154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00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46" name="Google Shape;146;gadd317ae2b_0_154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00" cy="36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7" name="Google Shape;147;gadd317ae2b_0_15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gadd317ae2b_0_15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gadd317ae2b_0_15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1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31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el título" type="titleOnly">
  <p:cSld name="TITLE_ONLY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add317ae2b_0_16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gadd317ae2b_0_16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gadd317ae2b_0_16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gadd317ae2b_0_16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 type="blank">
  <p:cSld name="BLANK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add317ae2b_0_16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gadd317ae2b_0_16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gadd317ae2b_0_16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ido con título" type="objTx">
  <p:cSld name="OBJECT_WITH_CAPTION_TEXT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add317ae2b_0_17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gadd317ae2b_0_172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162" name="Google Shape;162;gadd317ae2b_0_172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63" name="Google Shape;163;gadd317ae2b_0_17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gadd317ae2b_0_17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gadd317ae2b_0_17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con título" type="picTx">
  <p:cSld name="PICTURE_WITH_CAPTION_TEXT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add317ae2b_0_17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gadd317ae2b_0_179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</p:sp>
      <p:sp>
        <p:nvSpPr>
          <p:cNvPr id="169" name="Google Shape;169;gadd317ae2b_0_179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70" name="Google Shape;170;gadd317ae2b_0_17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gadd317ae2b_0_17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gadd317ae2b_0_17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texto vertical" type="vertTx">
  <p:cSld name="VERTICAL_TEXT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add317ae2b_0_18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gadd317ae2b_0_186"/>
          <p:cNvSpPr txBox="1">
            <a:spLocks noGrp="1"/>
          </p:cNvSpPr>
          <p:nvPr>
            <p:ph type="body" idx="1"/>
          </p:nvPr>
        </p:nvSpPr>
        <p:spPr>
          <a:xfrm rot="5400000">
            <a:off x="3920400" y="-1256575"/>
            <a:ext cx="4351200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6" name="Google Shape;176;gadd317ae2b_0_18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gadd317ae2b_0_18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gadd317ae2b_0_18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vertical y texto" type="vertTitleAndTx">
  <p:cSld name="VERTICAL_TITLE_AND_VERTICAL_TEXT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add317ae2b_0_192"/>
          <p:cNvSpPr txBox="1">
            <a:spLocks noGrp="1"/>
          </p:cNvSpPr>
          <p:nvPr>
            <p:ph type="title"/>
          </p:nvPr>
        </p:nvSpPr>
        <p:spPr>
          <a:xfrm rot="5400000">
            <a:off x="7133400" y="1956625"/>
            <a:ext cx="5811900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gadd317ae2b_0_192"/>
          <p:cNvSpPr txBox="1">
            <a:spLocks noGrp="1"/>
          </p:cNvSpPr>
          <p:nvPr>
            <p:ph type="body" idx="1"/>
          </p:nvPr>
        </p:nvSpPr>
        <p:spPr>
          <a:xfrm rot="5400000">
            <a:off x="1799400" y="-596075"/>
            <a:ext cx="5811900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2" name="Google Shape;182;gadd317ae2b_0_19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gadd317ae2b_0_19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gadd317ae2b_0_19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WO_OBJECTS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2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2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32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3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4"/>
          <p:cNvSpPr txBox="1">
            <a:spLocks noGrp="1"/>
          </p:cNvSpPr>
          <p:nvPr>
            <p:ph type="subTitle" idx="1"/>
          </p:nvPr>
        </p:nvSpPr>
        <p:spPr>
          <a:xfrm>
            <a:off x="1523880" y="1122480"/>
            <a:ext cx="9143640" cy="11066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5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5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5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35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6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36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36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36"/>
          <p:cNvSpPr txBox="1">
            <a:spLocks noGrp="1"/>
          </p:cNvSpPr>
          <p:nvPr>
            <p:ph type="body" idx="3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37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37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37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37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5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5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3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dt" idx="10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ftr" idx="11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sldNum" idx="12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1" name="Google Shape;61;p13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add317ae2b_0_1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" name="Google Shape;112;gadd317ae2b_0_12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3" name="Google Shape;113;gadd317ae2b_0_1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4" name="Google Shape;114;gadd317ae2b_0_1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5" name="Google Shape;115;gadd317ae2b_0_1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g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"/>
          <p:cNvSpPr/>
          <p:nvPr/>
        </p:nvSpPr>
        <p:spPr>
          <a:xfrm>
            <a:off x="4703260" y="500875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1" name="Google Shape;191;p1"/>
          <p:cNvPicPr preferRelativeResize="0"/>
          <p:nvPr/>
        </p:nvPicPr>
        <p:blipFill rotWithShape="1">
          <a:blip r:embed="rId3">
            <a:alphaModFix/>
          </a:blip>
          <a:srcRect t="78334"/>
          <a:stretch/>
        </p:blipFill>
        <p:spPr>
          <a:xfrm>
            <a:off x="14760" y="5390280"/>
            <a:ext cx="12192840" cy="148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A picture containing person, walking, people&#10;&#10;Description automatically generated">
            <a:extLst>
              <a:ext uri="{FF2B5EF4-FFF2-40B4-BE49-F238E27FC236}">
                <a16:creationId xmlns:a16="http://schemas.microsoft.com/office/drawing/2014/main" id="{C578925F-54EB-4443-855E-5F4D4D4FA77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1328"/>
          <a:stretch/>
        </p:blipFill>
        <p:spPr>
          <a:xfrm>
            <a:off x="-335390" y="-23760"/>
            <a:ext cx="7153350" cy="6858000"/>
          </a:xfrm>
          <a:prstGeom prst="rect">
            <a:avLst/>
          </a:prstGeom>
        </p:spPr>
      </p:pic>
      <p:sp>
        <p:nvSpPr>
          <p:cNvPr id="190" name="Google Shape;190;p1"/>
          <p:cNvSpPr/>
          <p:nvPr/>
        </p:nvSpPr>
        <p:spPr>
          <a:xfrm>
            <a:off x="1611000" y="-23760"/>
            <a:ext cx="10580400" cy="6881400"/>
          </a:xfrm>
          <a:prstGeom prst="rect">
            <a:avLst/>
          </a:prstGeom>
          <a:gradFill>
            <a:gsLst>
              <a:gs pos="0">
                <a:srgbClr val="FFFFFF"/>
              </a:gs>
              <a:gs pos="49000">
                <a:srgbClr val="FFFFFF"/>
              </a:gs>
              <a:gs pos="100000">
                <a:srgbClr val="FFFFFF">
                  <a:alpha val="0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1"/>
          <p:cNvSpPr txBox="1"/>
          <p:nvPr/>
        </p:nvSpPr>
        <p:spPr>
          <a:xfrm>
            <a:off x="5341240" y="2018996"/>
            <a:ext cx="6145920" cy="1633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45720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UNA MEDELLÌN MÀS SEGURA</a:t>
            </a:r>
            <a:endParaRPr sz="3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880" y="0"/>
            <a:ext cx="12196080" cy="685584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"/>
          <p:cNvSpPr/>
          <p:nvPr/>
        </p:nvSpPr>
        <p:spPr>
          <a:xfrm>
            <a:off x="265329" y="376925"/>
            <a:ext cx="48825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Presentación del equipo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5" name="Google Shape;205;p2"/>
          <p:cNvGrpSpPr/>
          <p:nvPr/>
        </p:nvGrpSpPr>
        <p:grpSpPr>
          <a:xfrm>
            <a:off x="8644528" y="1650595"/>
            <a:ext cx="2833920" cy="2742480"/>
            <a:chOff x="9052560" y="1645920"/>
            <a:chExt cx="2833920" cy="2742480"/>
          </a:xfrm>
        </p:grpSpPr>
        <p:pic>
          <p:nvPicPr>
            <p:cNvPr id="206" name="Google Shape;206;p2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9219240" y="1757160"/>
              <a:ext cx="2507760" cy="248688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7" name="Google Shape;207;p2"/>
            <p:cNvSpPr/>
            <p:nvPr/>
          </p:nvSpPr>
          <p:spPr>
            <a:xfrm>
              <a:off x="9052560" y="1645920"/>
              <a:ext cx="2833920" cy="2742480"/>
            </a:xfrm>
            <a:custGeom>
              <a:avLst/>
              <a:gdLst/>
              <a:ahLst/>
              <a:cxnLst/>
              <a:rect l="l" t="t" r="r" b="b"/>
              <a:pathLst>
                <a:path w="7875" h="7621" extrusionOk="0">
                  <a:moveTo>
                    <a:pt x="5464" y="1278"/>
                  </a:moveTo>
                  <a:cubicBezTo>
                    <a:pt x="4998" y="997"/>
                    <a:pt x="4541" y="870"/>
                    <a:pt x="4003" y="870"/>
                  </a:cubicBezTo>
                  <a:cubicBezTo>
                    <a:pt x="3465" y="870"/>
                    <a:pt x="3008" y="997"/>
                    <a:pt x="2542" y="1278"/>
                  </a:cubicBezTo>
                  <a:cubicBezTo>
                    <a:pt x="2076" y="1559"/>
                    <a:pt x="1742" y="1908"/>
                    <a:pt x="1473" y="2394"/>
                  </a:cubicBezTo>
                  <a:cubicBezTo>
                    <a:pt x="1204" y="2880"/>
                    <a:pt x="1082" y="3357"/>
                    <a:pt x="1082" y="3918"/>
                  </a:cubicBezTo>
                  <a:cubicBezTo>
                    <a:pt x="1082" y="4479"/>
                    <a:pt x="1204" y="4956"/>
                    <a:pt x="1473" y="5442"/>
                  </a:cubicBezTo>
                  <a:cubicBezTo>
                    <a:pt x="1742" y="5928"/>
                    <a:pt x="2076" y="6277"/>
                    <a:pt x="2542" y="6558"/>
                  </a:cubicBezTo>
                  <a:cubicBezTo>
                    <a:pt x="3008" y="6839"/>
                    <a:pt x="3465" y="6967"/>
                    <a:pt x="4003" y="6967"/>
                  </a:cubicBezTo>
                  <a:cubicBezTo>
                    <a:pt x="4541" y="6967"/>
                    <a:pt x="4998" y="6839"/>
                    <a:pt x="5464" y="6558"/>
                  </a:cubicBezTo>
                  <a:cubicBezTo>
                    <a:pt x="5930" y="6277"/>
                    <a:pt x="6264" y="5928"/>
                    <a:pt x="6533" y="5442"/>
                  </a:cubicBezTo>
                  <a:cubicBezTo>
                    <a:pt x="6802" y="4956"/>
                    <a:pt x="6925" y="4479"/>
                    <a:pt x="6925" y="3918"/>
                  </a:cubicBezTo>
                  <a:cubicBezTo>
                    <a:pt x="6925" y="3357"/>
                    <a:pt x="6802" y="2880"/>
                    <a:pt x="6533" y="2394"/>
                  </a:cubicBezTo>
                  <a:cubicBezTo>
                    <a:pt x="6264" y="1908"/>
                    <a:pt x="5930" y="1559"/>
                    <a:pt x="5464" y="1278"/>
                  </a:cubicBezTo>
                  <a:moveTo>
                    <a:pt x="0" y="7620"/>
                  </a:moveTo>
                  <a:lnTo>
                    <a:pt x="0" y="0"/>
                  </a:lnTo>
                  <a:lnTo>
                    <a:pt x="7874" y="0"/>
                  </a:lnTo>
                  <a:lnTo>
                    <a:pt x="7874" y="7620"/>
                  </a:lnTo>
                  <a:lnTo>
                    <a:pt x="0" y="762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8" name="Google Shape;208;p2"/>
          <p:cNvSpPr/>
          <p:nvPr/>
        </p:nvSpPr>
        <p:spPr>
          <a:xfrm>
            <a:off x="1611890" y="1903800"/>
            <a:ext cx="2102100" cy="2193600"/>
          </a:xfrm>
          <a:prstGeom prst="ellipse">
            <a:avLst/>
          </a:prstGeom>
          <a:solidFill>
            <a:srgbClr val="00AAD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2"/>
          <p:cNvSpPr/>
          <p:nvPr/>
        </p:nvSpPr>
        <p:spPr>
          <a:xfrm>
            <a:off x="8941093" y="4185350"/>
            <a:ext cx="26232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Mauricio Toro</a:t>
            </a:r>
            <a:endParaRPr sz="2200" b="1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Preparación </a:t>
            </a:r>
            <a:br>
              <a:rPr lang="en-US" sz="22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2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de los datos</a:t>
            </a:r>
            <a:endParaRPr sz="2200" b="0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2"/>
          <p:cNvSpPr/>
          <p:nvPr/>
        </p:nvSpPr>
        <p:spPr>
          <a:xfrm>
            <a:off x="1566559" y="4180675"/>
            <a:ext cx="2277853" cy="767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David Londoño</a:t>
            </a:r>
            <a:endParaRPr sz="2200" b="1" i="0" u="none" strike="noStrike" cap="none" dirty="0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Toda la </a:t>
            </a:r>
            <a:r>
              <a:rPr lang="en-US" sz="2200" b="0" i="0" u="none" strike="noStrike" cap="none" dirty="0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entrega</a:t>
            </a:r>
            <a:endParaRPr sz="2200" b="0" i="0" u="none" strike="noStrike" cap="none" dirty="0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8" name="Google Shape;218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82880" y="6089760"/>
            <a:ext cx="621000" cy="621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2"/>
          <p:cNvSpPr/>
          <p:nvPr/>
        </p:nvSpPr>
        <p:spPr>
          <a:xfrm>
            <a:off x="837135" y="6185128"/>
            <a:ext cx="6915240" cy="429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https://github.com/elBichologo/ST0245-002</a:t>
            </a:r>
            <a:endParaRPr sz="2200" b="1" i="0" u="none" strike="noStrike" cap="none" dirty="0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2"/>
          <p:cNvSpPr/>
          <p:nvPr/>
        </p:nvSpPr>
        <p:spPr>
          <a:xfrm>
            <a:off x="4660640" y="4247007"/>
            <a:ext cx="33312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Andrea</a:t>
            </a:r>
            <a:r>
              <a:rPr lang="en-US" sz="2200" b="1" dirty="0">
                <a:solidFill>
                  <a:srgbClr val="001E33"/>
                </a:solidFill>
              </a:rPr>
              <a:t> </a:t>
            </a:r>
            <a:r>
              <a:rPr lang="en-US" sz="2200" b="1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Serna</a:t>
            </a:r>
            <a:endParaRPr sz="2200" b="1" i="0" u="none" strike="noStrike" cap="none" dirty="0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 dirty="0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Revisión</a:t>
            </a:r>
            <a:r>
              <a:rPr lang="en-US" sz="22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de </a:t>
            </a:r>
            <a:br>
              <a:rPr lang="en-US" sz="22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2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la </a:t>
            </a:r>
            <a:r>
              <a:rPr lang="en-US" sz="2200" b="0" i="0" u="none" strike="noStrike" cap="none" dirty="0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literatura</a:t>
            </a:r>
            <a:endParaRPr sz="2200" b="0" i="0" u="none" strike="noStrike" cap="none" dirty="0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 dirty="0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2"/>
          <p:cNvSpPr/>
          <p:nvPr/>
        </p:nvSpPr>
        <p:spPr>
          <a:xfrm>
            <a:off x="7682150" y="6045275"/>
            <a:ext cx="29325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1" u="none" strike="noStrike" cap="none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2"/>
          <p:cNvSpPr/>
          <p:nvPr/>
        </p:nvSpPr>
        <p:spPr>
          <a:xfrm>
            <a:off x="548240" y="959495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4" name="Google Shape;224;p2"/>
          <p:cNvGrpSpPr/>
          <p:nvPr/>
        </p:nvGrpSpPr>
        <p:grpSpPr>
          <a:xfrm>
            <a:off x="4692143" y="1684956"/>
            <a:ext cx="3383640" cy="2652120"/>
            <a:chOff x="3165097" y="1342520"/>
            <a:chExt cx="3383640" cy="2652120"/>
          </a:xfrm>
        </p:grpSpPr>
        <p:pic>
          <p:nvPicPr>
            <p:cNvPr id="225" name="Google Shape;225;p2"/>
            <p:cNvPicPr preferRelativeResize="0"/>
            <p:nvPr/>
          </p:nvPicPr>
          <p:blipFill rotWithShape="1">
            <a:blip r:embed="rId6">
              <a:alphaModFix/>
            </a:blip>
            <a:srcRect b="16686"/>
            <a:stretch/>
          </p:blipFill>
          <p:spPr>
            <a:xfrm>
              <a:off x="3828475" y="1645926"/>
              <a:ext cx="2056877" cy="228487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6" name="Google Shape;226;p2"/>
            <p:cNvSpPr/>
            <p:nvPr/>
          </p:nvSpPr>
          <p:spPr>
            <a:xfrm>
              <a:off x="3165097" y="1342520"/>
              <a:ext cx="3383640" cy="2652120"/>
            </a:xfrm>
            <a:custGeom>
              <a:avLst/>
              <a:gdLst/>
              <a:ahLst/>
              <a:cxnLst/>
              <a:rect l="l" t="t" r="r" b="b"/>
              <a:pathLst>
                <a:path w="9399" h="7367" extrusionOk="0">
                  <a:moveTo>
                    <a:pt x="1777" y="3847"/>
                  </a:moveTo>
                  <a:lnTo>
                    <a:pt x="1776" y="3847"/>
                  </a:lnTo>
                  <a:lnTo>
                    <a:pt x="1780" y="4006"/>
                  </a:lnTo>
                  <a:lnTo>
                    <a:pt x="1792" y="4166"/>
                  </a:lnTo>
                  <a:lnTo>
                    <a:pt x="1812" y="4324"/>
                  </a:lnTo>
                  <a:lnTo>
                    <a:pt x="1840" y="4481"/>
                  </a:lnTo>
                  <a:lnTo>
                    <a:pt x="1876" y="4636"/>
                  </a:lnTo>
                  <a:lnTo>
                    <a:pt x="1919" y="4789"/>
                  </a:lnTo>
                  <a:lnTo>
                    <a:pt x="1970" y="4939"/>
                  </a:lnTo>
                  <a:lnTo>
                    <a:pt x="2029" y="5086"/>
                  </a:lnTo>
                  <a:lnTo>
                    <a:pt x="2095" y="5230"/>
                  </a:lnTo>
                  <a:lnTo>
                    <a:pt x="2168" y="5371"/>
                  </a:lnTo>
                  <a:lnTo>
                    <a:pt x="2248" y="5507"/>
                  </a:lnTo>
                  <a:lnTo>
                    <a:pt x="2334" y="5638"/>
                  </a:lnTo>
                  <a:lnTo>
                    <a:pt x="2427" y="5765"/>
                  </a:lnTo>
                  <a:lnTo>
                    <a:pt x="2527" y="5886"/>
                  </a:lnTo>
                  <a:lnTo>
                    <a:pt x="2632" y="6002"/>
                  </a:lnTo>
                  <a:lnTo>
                    <a:pt x="2743" y="6111"/>
                  </a:lnTo>
                  <a:lnTo>
                    <a:pt x="2859" y="6215"/>
                  </a:lnTo>
                  <a:lnTo>
                    <a:pt x="2980" y="6312"/>
                  </a:lnTo>
                  <a:lnTo>
                    <a:pt x="3106" y="6402"/>
                  </a:lnTo>
                  <a:lnTo>
                    <a:pt x="3237" y="6486"/>
                  </a:lnTo>
                  <a:lnTo>
                    <a:pt x="3371" y="6562"/>
                  </a:lnTo>
                  <a:lnTo>
                    <a:pt x="3509" y="6631"/>
                  </a:lnTo>
                  <a:lnTo>
                    <a:pt x="3650" y="6692"/>
                  </a:lnTo>
                  <a:lnTo>
                    <a:pt x="3795" y="6745"/>
                  </a:lnTo>
                  <a:lnTo>
                    <a:pt x="3941" y="6790"/>
                  </a:lnTo>
                  <a:lnTo>
                    <a:pt x="4090" y="6827"/>
                  </a:lnTo>
                  <a:lnTo>
                    <a:pt x="4240" y="6856"/>
                  </a:lnTo>
                  <a:lnTo>
                    <a:pt x="4392" y="6877"/>
                  </a:lnTo>
                  <a:lnTo>
                    <a:pt x="4544" y="6890"/>
                  </a:lnTo>
                  <a:lnTo>
                    <a:pt x="4697" y="6894"/>
                  </a:lnTo>
                  <a:lnTo>
                    <a:pt x="4697" y="6894"/>
                  </a:lnTo>
                  <a:lnTo>
                    <a:pt x="4850" y="6890"/>
                  </a:lnTo>
                  <a:lnTo>
                    <a:pt x="5002" y="6877"/>
                  </a:lnTo>
                  <a:lnTo>
                    <a:pt x="5154" y="6856"/>
                  </a:lnTo>
                  <a:lnTo>
                    <a:pt x="5304" y="6827"/>
                  </a:lnTo>
                  <a:lnTo>
                    <a:pt x="5453" y="6790"/>
                  </a:lnTo>
                  <a:lnTo>
                    <a:pt x="5599" y="6745"/>
                  </a:lnTo>
                  <a:lnTo>
                    <a:pt x="5744" y="6691"/>
                  </a:lnTo>
                  <a:lnTo>
                    <a:pt x="5885" y="6630"/>
                  </a:lnTo>
                  <a:lnTo>
                    <a:pt x="6023" y="6561"/>
                  </a:lnTo>
                  <a:lnTo>
                    <a:pt x="6157" y="6485"/>
                  </a:lnTo>
                  <a:lnTo>
                    <a:pt x="6287" y="6402"/>
                  </a:lnTo>
                  <a:lnTo>
                    <a:pt x="6413" y="6312"/>
                  </a:lnTo>
                  <a:lnTo>
                    <a:pt x="6535" y="6214"/>
                  </a:lnTo>
                  <a:lnTo>
                    <a:pt x="6651" y="6111"/>
                  </a:lnTo>
                  <a:lnTo>
                    <a:pt x="6762" y="6001"/>
                  </a:lnTo>
                  <a:lnTo>
                    <a:pt x="6867" y="5885"/>
                  </a:lnTo>
                  <a:lnTo>
                    <a:pt x="6966" y="5764"/>
                  </a:lnTo>
                  <a:lnTo>
                    <a:pt x="7059" y="5637"/>
                  </a:lnTo>
                  <a:lnTo>
                    <a:pt x="7146" y="5506"/>
                  </a:lnTo>
                  <a:lnTo>
                    <a:pt x="7226" y="5370"/>
                  </a:lnTo>
                  <a:lnTo>
                    <a:pt x="7299" y="5229"/>
                  </a:lnTo>
                  <a:lnTo>
                    <a:pt x="7365" y="5085"/>
                  </a:lnTo>
                  <a:lnTo>
                    <a:pt x="7423" y="4938"/>
                  </a:lnTo>
                  <a:lnTo>
                    <a:pt x="7474" y="4788"/>
                  </a:lnTo>
                  <a:lnTo>
                    <a:pt x="7518" y="4635"/>
                  </a:lnTo>
                  <a:lnTo>
                    <a:pt x="7553" y="4480"/>
                  </a:lnTo>
                  <a:lnTo>
                    <a:pt x="7581" y="4323"/>
                  </a:lnTo>
                  <a:lnTo>
                    <a:pt x="7601" y="4165"/>
                  </a:lnTo>
                  <a:lnTo>
                    <a:pt x="7613" y="4005"/>
                  </a:lnTo>
                  <a:lnTo>
                    <a:pt x="7617" y="3846"/>
                  </a:lnTo>
                  <a:lnTo>
                    <a:pt x="7617" y="3846"/>
                  </a:lnTo>
                  <a:lnTo>
                    <a:pt x="7613" y="3687"/>
                  </a:lnTo>
                  <a:lnTo>
                    <a:pt x="7601" y="3527"/>
                  </a:lnTo>
                  <a:lnTo>
                    <a:pt x="7581" y="3369"/>
                  </a:lnTo>
                  <a:lnTo>
                    <a:pt x="7553" y="3212"/>
                  </a:lnTo>
                  <a:lnTo>
                    <a:pt x="7517" y="3057"/>
                  </a:lnTo>
                  <a:lnTo>
                    <a:pt x="7474" y="2904"/>
                  </a:lnTo>
                  <a:lnTo>
                    <a:pt x="7423" y="2754"/>
                  </a:lnTo>
                  <a:lnTo>
                    <a:pt x="7364" y="2607"/>
                  </a:lnTo>
                  <a:lnTo>
                    <a:pt x="7298" y="2463"/>
                  </a:lnTo>
                  <a:lnTo>
                    <a:pt x="7225" y="2322"/>
                  </a:lnTo>
                  <a:lnTo>
                    <a:pt x="7146" y="2186"/>
                  </a:lnTo>
                  <a:lnTo>
                    <a:pt x="7059" y="2055"/>
                  </a:lnTo>
                  <a:lnTo>
                    <a:pt x="6966" y="1928"/>
                  </a:lnTo>
                  <a:lnTo>
                    <a:pt x="6867" y="1807"/>
                  </a:lnTo>
                  <a:lnTo>
                    <a:pt x="6761" y="1691"/>
                  </a:lnTo>
                  <a:lnTo>
                    <a:pt x="6651" y="1582"/>
                  </a:lnTo>
                  <a:lnTo>
                    <a:pt x="6534" y="1478"/>
                  </a:lnTo>
                  <a:lnTo>
                    <a:pt x="6413" y="1381"/>
                  </a:lnTo>
                  <a:lnTo>
                    <a:pt x="6287" y="1291"/>
                  </a:lnTo>
                  <a:lnTo>
                    <a:pt x="6157" y="1207"/>
                  </a:lnTo>
                  <a:lnTo>
                    <a:pt x="6022" y="1131"/>
                  </a:lnTo>
                  <a:lnTo>
                    <a:pt x="5884" y="1062"/>
                  </a:lnTo>
                  <a:lnTo>
                    <a:pt x="5743" y="1001"/>
                  </a:lnTo>
                  <a:lnTo>
                    <a:pt x="5599" y="948"/>
                  </a:lnTo>
                  <a:lnTo>
                    <a:pt x="5453" y="903"/>
                  </a:lnTo>
                  <a:lnTo>
                    <a:pt x="5304" y="866"/>
                  </a:lnTo>
                  <a:lnTo>
                    <a:pt x="5154" y="837"/>
                  </a:lnTo>
                  <a:lnTo>
                    <a:pt x="5002" y="816"/>
                  </a:lnTo>
                  <a:lnTo>
                    <a:pt x="4850" y="803"/>
                  </a:lnTo>
                  <a:lnTo>
                    <a:pt x="4697" y="799"/>
                  </a:lnTo>
                  <a:lnTo>
                    <a:pt x="4697" y="799"/>
                  </a:lnTo>
                  <a:lnTo>
                    <a:pt x="4544" y="803"/>
                  </a:lnTo>
                  <a:lnTo>
                    <a:pt x="4392" y="816"/>
                  </a:lnTo>
                  <a:lnTo>
                    <a:pt x="4240" y="837"/>
                  </a:lnTo>
                  <a:lnTo>
                    <a:pt x="4090" y="866"/>
                  </a:lnTo>
                  <a:lnTo>
                    <a:pt x="3941" y="903"/>
                  </a:lnTo>
                  <a:lnTo>
                    <a:pt x="3794" y="948"/>
                  </a:lnTo>
                  <a:lnTo>
                    <a:pt x="3650" y="1002"/>
                  </a:lnTo>
                  <a:lnTo>
                    <a:pt x="3509" y="1063"/>
                  </a:lnTo>
                  <a:lnTo>
                    <a:pt x="3371" y="1132"/>
                  </a:lnTo>
                  <a:lnTo>
                    <a:pt x="3237" y="1208"/>
                  </a:lnTo>
                  <a:lnTo>
                    <a:pt x="3106" y="1291"/>
                  </a:lnTo>
                  <a:lnTo>
                    <a:pt x="2980" y="1382"/>
                  </a:lnTo>
                  <a:lnTo>
                    <a:pt x="2859" y="1479"/>
                  </a:lnTo>
                  <a:lnTo>
                    <a:pt x="2743" y="1582"/>
                  </a:lnTo>
                  <a:lnTo>
                    <a:pt x="2632" y="1692"/>
                  </a:lnTo>
                  <a:lnTo>
                    <a:pt x="2527" y="1808"/>
                  </a:lnTo>
                  <a:lnTo>
                    <a:pt x="2427" y="1929"/>
                  </a:lnTo>
                  <a:lnTo>
                    <a:pt x="2334" y="2056"/>
                  </a:lnTo>
                  <a:lnTo>
                    <a:pt x="2248" y="2187"/>
                  </a:lnTo>
                  <a:lnTo>
                    <a:pt x="2168" y="2323"/>
                  </a:lnTo>
                  <a:lnTo>
                    <a:pt x="2095" y="2464"/>
                  </a:lnTo>
                  <a:lnTo>
                    <a:pt x="2029" y="2608"/>
                  </a:lnTo>
                  <a:lnTo>
                    <a:pt x="1971" y="2755"/>
                  </a:lnTo>
                  <a:lnTo>
                    <a:pt x="1920" y="2905"/>
                  </a:lnTo>
                  <a:lnTo>
                    <a:pt x="1876" y="3058"/>
                  </a:lnTo>
                  <a:lnTo>
                    <a:pt x="1841" y="3213"/>
                  </a:lnTo>
                  <a:lnTo>
                    <a:pt x="1813" y="3370"/>
                  </a:lnTo>
                  <a:lnTo>
                    <a:pt x="1793" y="3528"/>
                  </a:lnTo>
                  <a:lnTo>
                    <a:pt x="1781" y="3688"/>
                  </a:lnTo>
                  <a:lnTo>
                    <a:pt x="1777" y="3847"/>
                  </a:lnTo>
                  <a:moveTo>
                    <a:pt x="0" y="7366"/>
                  </a:moveTo>
                  <a:lnTo>
                    <a:pt x="0" y="0"/>
                  </a:lnTo>
                  <a:lnTo>
                    <a:pt x="9398" y="0"/>
                  </a:lnTo>
                  <a:lnTo>
                    <a:pt x="9398" y="7366"/>
                  </a:lnTo>
                  <a:lnTo>
                    <a:pt x="0" y="736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sp>
        <p:nvSpPr>
          <p:cNvPr id="228" name="Google Shape;228;p2"/>
          <p:cNvSpPr/>
          <p:nvPr/>
        </p:nvSpPr>
        <p:spPr>
          <a:xfrm>
            <a:off x="674065" y="2789195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01E55131-9BF7-446F-9C3D-AA6B86B4CA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6200000">
            <a:off x="1437662" y="2015140"/>
            <a:ext cx="2438402" cy="199175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5" y="1075"/>
            <a:ext cx="12196081" cy="6855842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6"/>
          <p:cNvSpPr/>
          <p:nvPr/>
        </p:nvSpPr>
        <p:spPr>
          <a:xfrm>
            <a:off x="265327" y="376925"/>
            <a:ext cx="45300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Planteamiento del problema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p6"/>
          <p:cNvSpPr/>
          <p:nvPr/>
        </p:nvSpPr>
        <p:spPr>
          <a:xfrm>
            <a:off x="757812" y="4161800"/>
            <a:ext cx="35445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Calles </a:t>
            </a:r>
            <a:endParaRPr sz="2200" b="1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de Medellín, </a:t>
            </a:r>
            <a:b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Origen y </a:t>
            </a:r>
            <a:b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Destino</a:t>
            </a:r>
            <a:endParaRPr sz="2200" b="1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p6"/>
          <p:cNvSpPr/>
          <p:nvPr/>
        </p:nvSpPr>
        <p:spPr>
          <a:xfrm>
            <a:off x="5130975" y="5065525"/>
            <a:ext cx="29325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p6"/>
          <p:cNvSpPr/>
          <p:nvPr/>
        </p:nvSpPr>
        <p:spPr>
          <a:xfrm>
            <a:off x="4163690" y="920095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6"/>
          <p:cNvSpPr/>
          <p:nvPr/>
        </p:nvSpPr>
        <p:spPr>
          <a:xfrm>
            <a:off x="5137450" y="1745713"/>
            <a:ext cx="2402700" cy="2289600"/>
          </a:xfrm>
          <a:prstGeom prst="cube">
            <a:avLst>
              <a:gd name="adj" fmla="val 25000"/>
            </a:avLst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-US" sz="21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Algoritmo del camino más corto restringido</a:t>
            </a:r>
            <a:endParaRPr sz="21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3" name="Google Shape;243;p6"/>
          <p:cNvCxnSpPr/>
          <p:nvPr/>
        </p:nvCxnSpPr>
        <p:spPr>
          <a:xfrm>
            <a:off x="3999313" y="2644925"/>
            <a:ext cx="1118700" cy="0"/>
          </a:xfrm>
          <a:prstGeom prst="straightConnector1">
            <a:avLst/>
          </a:prstGeom>
          <a:noFill/>
          <a:ln w="28575" cap="flat" cmpd="sng">
            <a:solidFill>
              <a:srgbClr val="00AADB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44" name="Google Shape;244;p6"/>
          <p:cNvCxnSpPr/>
          <p:nvPr/>
        </p:nvCxnSpPr>
        <p:spPr>
          <a:xfrm>
            <a:off x="3999313" y="3025925"/>
            <a:ext cx="1118700" cy="0"/>
          </a:xfrm>
          <a:prstGeom prst="straightConnector1">
            <a:avLst/>
          </a:prstGeom>
          <a:noFill/>
          <a:ln w="28575" cap="flat" cmpd="sng">
            <a:solidFill>
              <a:srgbClr val="00AADB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45" name="Google Shape;245;p6"/>
          <p:cNvCxnSpPr/>
          <p:nvPr/>
        </p:nvCxnSpPr>
        <p:spPr>
          <a:xfrm>
            <a:off x="3999313" y="3483125"/>
            <a:ext cx="1118700" cy="0"/>
          </a:xfrm>
          <a:prstGeom prst="straightConnector1">
            <a:avLst/>
          </a:prstGeom>
          <a:noFill/>
          <a:ln w="28575" cap="flat" cmpd="sng">
            <a:solidFill>
              <a:srgbClr val="00AADB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46" name="Google Shape;246;p6"/>
          <p:cNvCxnSpPr/>
          <p:nvPr/>
        </p:nvCxnSpPr>
        <p:spPr>
          <a:xfrm>
            <a:off x="7580713" y="3025925"/>
            <a:ext cx="1118700" cy="0"/>
          </a:xfrm>
          <a:prstGeom prst="straightConnector1">
            <a:avLst/>
          </a:prstGeom>
          <a:noFill/>
          <a:ln w="28575" cap="flat" cmpd="sng">
            <a:solidFill>
              <a:srgbClr val="00AADB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47" name="Google Shape;247;p6"/>
          <p:cNvSpPr/>
          <p:nvPr/>
        </p:nvSpPr>
        <p:spPr>
          <a:xfrm>
            <a:off x="7942524" y="4241025"/>
            <a:ext cx="39276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El más </a:t>
            </a:r>
            <a:r>
              <a:rPr lang="en-US" sz="2200" b="1">
                <a:solidFill>
                  <a:srgbClr val="001E33"/>
                </a:solidFill>
              </a:rPr>
              <a:t>c</a:t>
            </a: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amino</a:t>
            </a:r>
            <a:r>
              <a:rPr lang="en-US" sz="2200" b="1">
                <a:solidFill>
                  <a:srgbClr val="001E33"/>
                </a:solidFill>
              </a:rPr>
              <a:t> más corto</a:t>
            </a:r>
            <a:endParaRPr sz="2200" b="1">
              <a:solidFill>
                <a:srgbClr val="001E33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600" b="1">
                <a:solidFill>
                  <a:srgbClr val="001E33"/>
                </a:solidFill>
              </a:rPr>
              <a:t> restringido</a:t>
            </a:r>
            <a:endParaRPr sz="2600" b="1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8" name="Google Shape;248;p6"/>
          <p:cNvPicPr preferRelativeResize="0"/>
          <p:nvPr/>
        </p:nvPicPr>
        <p:blipFill rotWithShape="1">
          <a:blip r:embed="rId4">
            <a:alphaModFix/>
          </a:blip>
          <a:srcRect l="6175" t="4461" r="19325"/>
          <a:stretch/>
        </p:blipFill>
        <p:spPr>
          <a:xfrm>
            <a:off x="895000" y="1560662"/>
            <a:ext cx="2932500" cy="25073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6"/>
          <p:cNvPicPr preferRelativeResize="0"/>
          <p:nvPr/>
        </p:nvPicPr>
        <p:blipFill rotWithShape="1">
          <a:blip r:embed="rId4">
            <a:alphaModFix/>
          </a:blip>
          <a:srcRect l="6175" t="4461" r="19325"/>
          <a:stretch/>
        </p:blipFill>
        <p:spPr>
          <a:xfrm>
            <a:off x="8716175" y="1605912"/>
            <a:ext cx="2932500" cy="2507328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6"/>
          <p:cNvSpPr/>
          <p:nvPr/>
        </p:nvSpPr>
        <p:spPr>
          <a:xfrm>
            <a:off x="10111689" y="2578900"/>
            <a:ext cx="332475" cy="690550"/>
          </a:xfrm>
          <a:custGeom>
            <a:avLst/>
            <a:gdLst/>
            <a:ahLst/>
            <a:cxnLst/>
            <a:rect l="l" t="t" r="r" b="b"/>
            <a:pathLst>
              <a:path w="13299" h="27622" extrusionOk="0">
                <a:moveTo>
                  <a:pt x="4917" y="27622"/>
                </a:moveTo>
                <a:cubicBezTo>
                  <a:pt x="3714" y="25942"/>
                  <a:pt x="6442" y="23083"/>
                  <a:pt x="5202" y="21431"/>
                </a:cubicBezTo>
                <a:cubicBezTo>
                  <a:pt x="4025" y="19863"/>
                  <a:pt x="-417" y="20477"/>
                  <a:pt x="59" y="18574"/>
                </a:cubicBezTo>
                <a:cubicBezTo>
                  <a:pt x="1903" y="11198"/>
                  <a:pt x="8876" y="6185"/>
                  <a:pt x="13299" y="0"/>
                </a:cubicBezTo>
              </a:path>
            </a:pathLst>
          </a:cu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6"/>
          <p:cNvSpPr/>
          <p:nvPr/>
        </p:nvSpPr>
        <p:spPr>
          <a:xfrm>
            <a:off x="10403775" y="2523250"/>
            <a:ext cx="80100" cy="84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p6"/>
          <p:cNvSpPr/>
          <p:nvPr/>
        </p:nvSpPr>
        <p:spPr>
          <a:xfrm>
            <a:off x="10198500" y="3248300"/>
            <a:ext cx="80100" cy="84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6"/>
          <p:cNvSpPr/>
          <p:nvPr/>
        </p:nvSpPr>
        <p:spPr>
          <a:xfrm>
            <a:off x="8619325" y="2370725"/>
            <a:ext cx="80100" cy="84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p6"/>
          <p:cNvSpPr/>
          <p:nvPr/>
        </p:nvSpPr>
        <p:spPr>
          <a:xfrm>
            <a:off x="8414050" y="3095775"/>
            <a:ext cx="80100" cy="84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p6"/>
          <p:cNvSpPr/>
          <p:nvPr/>
        </p:nvSpPr>
        <p:spPr>
          <a:xfrm>
            <a:off x="2523325" y="2523125"/>
            <a:ext cx="80100" cy="84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6"/>
          <p:cNvSpPr/>
          <p:nvPr/>
        </p:nvSpPr>
        <p:spPr>
          <a:xfrm>
            <a:off x="2318050" y="3248175"/>
            <a:ext cx="80100" cy="84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Google Shape;261;g105e9140ba5_0_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880" y="0"/>
            <a:ext cx="12196081" cy="6855842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g105e9140ba5_0_31"/>
          <p:cNvSpPr/>
          <p:nvPr/>
        </p:nvSpPr>
        <p:spPr>
          <a:xfrm>
            <a:off x="265320" y="376920"/>
            <a:ext cx="32991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Primer algoritmo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g105e9140ba5_0_31"/>
          <p:cNvSpPr/>
          <p:nvPr/>
        </p:nvSpPr>
        <p:spPr>
          <a:xfrm>
            <a:off x="3584880" y="412800"/>
            <a:ext cx="2402700" cy="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g105e9140ba5_0_31"/>
          <p:cNvSpPr/>
          <p:nvPr/>
        </p:nvSpPr>
        <p:spPr>
          <a:xfrm>
            <a:off x="8229600" y="124200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66" name="Google Shape;266;g105e9140ba5_0_31"/>
          <p:cNvGrpSpPr/>
          <p:nvPr/>
        </p:nvGrpSpPr>
        <p:grpSpPr>
          <a:xfrm>
            <a:off x="1886475" y="2042950"/>
            <a:ext cx="1337625" cy="2131500"/>
            <a:chOff x="10299150" y="1494000"/>
            <a:chExt cx="1337625" cy="2131500"/>
          </a:xfrm>
        </p:grpSpPr>
        <p:sp>
          <p:nvSpPr>
            <p:cNvPr id="267" name="Google Shape;267;g105e9140ba5_0_31"/>
            <p:cNvSpPr/>
            <p:nvPr/>
          </p:nvSpPr>
          <p:spPr>
            <a:xfrm>
              <a:off x="10299150" y="14940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68;g105e9140ba5_0_31"/>
            <p:cNvSpPr/>
            <p:nvPr/>
          </p:nvSpPr>
          <p:spPr>
            <a:xfrm>
              <a:off x="10299150" y="2103600"/>
              <a:ext cx="275700" cy="302700"/>
            </a:xfrm>
            <a:prstGeom prst="ellipse">
              <a:avLst/>
            </a:prstGeom>
            <a:solidFill>
              <a:srgbClr val="ED7D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69;g105e9140ba5_0_31"/>
            <p:cNvSpPr/>
            <p:nvPr/>
          </p:nvSpPr>
          <p:spPr>
            <a:xfrm>
              <a:off x="10299150" y="27132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0;g105e9140ba5_0_31"/>
            <p:cNvSpPr/>
            <p:nvPr/>
          </p:nvSpPr>
          <p:spPr>
            <a:xfrm>
              <a:off x="10832550" y="24084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1;g105e9140ba5_0_31"/>
            <p:cNvSpPr/>
            <p:nvPr/>
          </p:nvSpPr>
          <p:spPr>
            <a:xfrm>
              <a:off x="10832550" y="29418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2;g105e9140ba5_0_31"/>
            <p:cNvSpPr/>
            <p:nvPr/>
          </p:nvSpPr>
          <p:spPr>
            <a:xfrm>
              <a:off x="10832550" y="17988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73;g105e9140ba5_0_31"/>
            <p:cNvSpPr/>
            <p:nvPr/>
          </p:nvSpPr>
          <p:spPr>
            <a:xfrm>
              <a:off x="11361075" y="2718275"/>
              <a:ext cx="275700" cy="302700"/>
            </a:xfrm>
            <a:prstGeom prst="ellipse">
              <a:avLst/>
            </a:prstGeom>
            <a:solidFill>
              <a:srgbClr val="00AA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74;g105e9140ba5_0_31"/>
            <p:cNvSpPr/>
            <p:nvPr/>
          </p:nvSpPr>
          <p:spPr>
            <a:xfrm>
              <a:off x="11361075" y="20253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75;g105e9140ba5_0_31"/>
            <p:cNvSpPr/>
            <p:nvPr/>
          </p:nvSpPr>
          <p:spPr>
            <a:xfrm>
              <a:off x="10299150" y="33228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76" name="Google Shape;276;g105e9140ba5_0_31"/>
            <p:cNvCxnSpPr>
              <a:stCxn id="267" idx="5"/>
              <a:endCxn id="272" idx="2"/>
            </p:cNvCxnSpPr>
            <p:nvPr/>
          </p:nvCxnSpPr>
          <p:spPr>
            <a:xfrm>
              <a:off x="10534475" y="1752371"/>
              <a:ext cx="298200" cy="1977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77" name="Google Shape;277;g105e9140ba5_0_31"/>
            <p:cNvCxnSpPr>
              <a:stCxn id="268" idx="6"/>
              <a:endCxn id="270" idx="1"/>
            </p:cNvCxnSpPr>
            <p:nvPr/>
          </p:nvCxnSpPr>
          <p:spPr>
            <a:xfrm>
              <a:off x="10574850" y="2254950"/>
              <a:ext cx="298200" cy="1977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78" name="Google Shape;278;g105e9140ba5_0_31"/>
            <p:cNvCxnSpPr>
              <a:stCxn id="269" idx="6"/>
              <a:endCxn id="271" idx="2"/>
            </p:cNvCxnSpPr>
            <p:nvPr/>
          </p:nvCxnSpPr>
          <p:spPr>
            <a:xfrm>
              <a:off x="10574850" y="2864550"/>
              <a:ext cx="257700" cy="2286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79" name="Google Shape;279;g105e9140ba5_0_31"/>
            <p:cNvCxnSpPr>
              <a:stCxn id="275" idx="7"/>
              <a:endCxn id="271" idx="3"/>
            </p:cNvCxnSpPr>
            <p:nvPr/>
          </p:nvCxnSpPr>
          <p:spPr>
            <a:xfrm rot="10800000" flipH="1">
              <a:off x="10534475" y="3200029"/>
              <a:ext cx="338400" cy="1671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80" name="Google Shape;280;g105e9140ba5_0_31"/>
            <p:cNvCxnSpPr>
              <a:stCxn id="269" idx="7"/>
              <a:endCxn id="270" idx="2"/>
            </p:cNvCxnSpPr>
            <p:nvPr/>
          </p:nvCxnSpPr>
          <p:spPr>
            <a:xfrm rot="10800000" flipH="1">
              <a:off x="10534475" y="2559829"/>
              <a:ext cx="298200" cy="1977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81" name="Google Shape;281;g105e9140ba5_0_31"/>
            <p:cNvCxnSpPr>
              <a:stCxn id="268" idx="7"/>
              <a:endCxn id="272" idx="3"/>
            </p:cNvCxnSpPr>
            <p:nvPr/>
          </p:nvCxnSpPr>
          <p:spPr>
            <a:xfrm rot="10800000" flipH="1">
              <a:off x="10534475" y="2057029"/>
              <a:ext cx="338400" cy="909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82" name="Google Shape;282;g105e9140ba5_0_31"/>
            <p:cNvCxnSpPr>
              <a:stCxn id="270" idx="7"/>
              <a:endCxn id="274" idx="2"/>
            </p:cNvCxnSpPr>
            <p:nvPr/>
          </p:nvCxnSpPr>
          <p:spPr>
            <a:xfrm rot="10800000" flipH="1">
              <a:off x="11067875" y="2176729"/>
              <a:ext cx="293100" cy="2760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83" name="Google Shape;283;g105e9140ba5_0_31"/>
            <p:cNvCxnSpPr>
              <a:stCxn id="272" idx="5"/>
              <a:endCxn id="273" idx="1"/>
            </p:cNvCxnSpPr>
            <p:nvPr/>
          </p:nvCxnSpPr>
          <p:spPr>
            <a:xfrm>
              <a:off x="11067875" y="2057171"/>
              <a:ext cx="333600" cy="7053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84" name="Google Shape;284;g105e9140ba5_0_31"/>
            <p:cNvCxnSpPr>
              <a:stCxn id="271" idx="6"/>
              <a:endCxn id="273" idx="2"/>
            </p:cNvCxnSpPr>
            <p:nvPr/>
          </p:nvCxnSpPr>
          <p:spPr>
            <a:xfrm rot="10800000" flipH="1">
              <a:off x="11108250" y="2869650"/>
              <a:ext cx="252900" cy="2235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85" name="Google Shape;285;g105e9140ba5_0_31"/>
            <p:cNvCxnSpPr>
              <a:stCxn id="270" idx="6"/>
              <a:endCxn id="273" idx="1"/>
            </p:cNvCxnSpPr>
            <p:nvPr/>
          </p:nvCxnSpPr>
          <p:spPr>
            <a:xfrm>
              <a:off x="11108250" y="2559750"/>
              <a:ext cx="293100" cy="2028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86" name="Google Shape;286;g105e9140ba5_0_31"/>
            <p:cNvCxnSpPr>
              <a:stCxn id="271" idx="7"/>
              <a:endCxn id="274" idx="3"/>
            </p:cNvCxnSpPr>
            <p:nvPr/>
          </p:nvCxnSpPr>
          <p:spPr>
            <a:xfrm rot="10800000" flipH="1">
              <a:off x="11067875" y="2283529"/>
              <a:ext cx="333600" cy="7026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sp>
        <p:nvSpPr>
          <p:cNvPr id="287" name="Google Shape;287;g105e9140ba5_0_31"/>
          <p:cNvSpPr/>
          <p:nvPr/>
        </p:nvSpPr>
        <p:spPr>
          <a:xfrm>
            <a:off x="757812" y="4161800"/>
            <a:ext cx="35445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Calles </a:t>
            </a:r>
            <a:endParaRPr sz="2200" b="1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de Medellín, </a:t>
            </a:r>
            <a:b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Origen y </a:t>
            </a:r>
            <a:b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Destino</a:t>
            </a:r>
            <a:endParaRPr sz="2200" b="1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" name="Google Shape;288;g105e9140ba5_0_31"/>
          <p:cNvSpPr/>
          <p:nvPr/>
        </p:nvSpPr>
        <p:spPr>
          <a:xfrm>
            <a:off x="5130975" y="5065525"/>
            <a:ext cx="29325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" name="Google Shape;290;g105e9140ba5_0_31"/>
          <p:cNvSpPr/>
          <p:nvPr/>
        </p:nvSpPr>
        <p:spPr>
          <a:xfrm>
            <a:off x="4163690" y="920095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g105e9140ba5_0_31"/>
          <p:cNvSpPr/>
          <p:nvPr/>
        </p:nvSpPr>
        <p:spPr>
          <a:xfrm>
            <a:off x="5137450" y="1745713"/>
            <a:ext cx="2402700" cy="2289600"/>
          </a:xfrm>
          <a:prstGeom prst="cube">
            <a:avLst>
              <a:gd name="adj" fmla="val 25000"/>
            </a:avLst>
          </a:prstGeom>
          <a:solidFill>
            <a:srgbClr val="ED7D3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-US" sz="2100" b="1" dirty="0">
                <a:solidFill>
                  <a:srgbClr val="001E33"/>
                </a:solidFill>
              </a:rPr>
              <a:t>Camino con </a:t>
            </a:r>
            <a:r>
              <a:rPr lang="en-US" sz="2100" b="1" dirty="0" err="1">
                <a:solidFill>
                  <a:srgbClr val="001E33"/>
                </a:solidFill>
              </a:rPr>
              <a:t>menos</a:t>
            </a:r>
            <a:r>
              <a:rPr lang="en-US" sz="2100" b="1" dirty="0">
                <a:solidFill>
                  <a:srgbClr val="001E33"/>
                </a:solidFill>
              </a:rPr>
              <a:t> </a:t>
            </a:r>
            <a:r>
              <a:rPr lang="en-US" sz="2100" b="1" dirty="0" err="1">
                <a:solidFill>
                  <a:srgbClr val="001E33"/>
                </a:solidFill>
              </a:rPr>
              <a:t>acoso</a:t>
            </a:r>
            <a:r>
              <a:rPr lang="en-US" sz="2100" b="1" dirty="0">
                <a:solidFill>
                  <a:srgbClr val="001E33"/>
                </a:solidFill>
              </a:rPr>
              <a:t> callejero.py</a:t>
            </a:r>
            <a:endParaRPr sz="2100" b="1" i="0" u="none" strike="noStrike" cap="none" dirty="0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92" name="Google Shape;292;g105e9140ba5_0_31"/>
          <p:cNvCxnSpPr/>
          <p:nvPr/>
        </p:nvCxnSpPr>
        <p:spPr>
          <a:xfrm>
            <a:off x="3999313" y="2644925"/>
            <a:ext cx="1118700" cy="0"/>
          </a:xfrm>
          <a:prstGeom prst="straightConnector1">
            <a:avLst/>
          </a:prstGeom>
          <a:noFill/>
          <a:ln w="28575" cap="flat" cmpd="sng">
            <a:solidFill>
              <a:srgbClr val="00AADB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93" name="Google Shape;293;g105e9140ba5_0_31"/>
          <p:cNvCxnSpPr/>
          <p:nvPr/>
        </p:nvCxnSpPr>
        <p:spPr>
          <a:xfrm>
            <a:off x="3999313" y="3025925"/>
            <a:ext cx="1118700" cy="0"/>
          </a:xfrm>
          <a:prstGeom prst="straightConnector1">
            <a:avLst/>
          </a:prstGeom>
          <a:noFill/>
          <a:ln w="28575" cap="flat" cmpd="sng">
            <a:solidFill>
              <a:srgbClr val="00AADB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94" name="Google Shape;294;g105e9140ba5_0_31"/>
          <p:cNvCxnSpPr/>
          <p:nvPr/>
        </p:nvCxnSpPr>
        <p:spPr>
          <a:xfrm>
            <a:off x="3999313" y="3483125"/>
            <a:ext cx="1118700" cy="0"/>
          </a:xfrm>
          <a:prstGeom prst="straightConnector1">
            <a:avLst/>
          </a:prstGeom>
          <a:noFill/>
          <a:ln w="28575" cap="flat" cmpd="sng">
            <a:solidFill>
              <a:srgbClr val="00AADB"/>
            </a:solidFill>
            <a:prstDash val="solid"/>
            <a:round/>
            <a:headEnd type="none" w="sm" len="sm"/>
            <a:tailEnd type="triangle" w="med" len="med"/>
          </a:ln>
        </p:spPr>
      </p:cxnSp>
      <p:grpSp>
        <p:nvGrpSpPr>
          <p:cNvPr id="295" name="Google Shape;295;g105e9140ba5_0_31"/>
          <p:cNvGrpSpPr/>
          <p:nvPr/>
        </p:nvGrpSpPr>
        <p:grpSpPr>
          <a:xfrm>
            <a:off x="9309025" y="2042950"/>
            <a:ext cx="1337625" cy="2131500"/>
            <a:chOff x="10299150" y="1494000"/>
            <a:chExt cx="1337625" cy="2131500"/>
          </a:xfrm>
        </p:grpSpPr>
        <p:sp>
          <p:nvSpPr>
            <p:cNvPr id="296" name="Google Shape;296;g105e9140ba5_0_31"/>
            <p:cNvSpPr/>
            <p:nvPr/>
          </p:nvSpPr>
          <p:spPr>
            <a:xfrm>
              <a:off x="10299150" y="14940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297;g105e9140ba5_0_31"/>
            <p:cNvSpPr/>
            <p:nvPr/>
          </p:nvSpPr>
          <p:spPr>
            <a:xfrm>
              <a:off x="10299150" y="2103600"/>
              <a:ext cx="275700" cy="302700"/>
            </a:xfrm>
            <a:prstGeom prst="ellipse">
              <a:avLst/>
            </a:prstGeom>
            <a:solidFill>
              <a:srgbClr val="ED7D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298;g105e9140ba5_0_31"/>
            <p:cNvSpPr/>
            <p:nvPr/>
          </p:nvSpPr>
          <p:spPr>
            <a:xfrm>
              <a:off x="10299150" y="27132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299;g105e9140ba5_0_31"/>
            <p:cNvSpPr/>
            <p:nvPr/>
          </p:nvSpPr>
          <p:spPr>
            <a:xfrm>
              <a:off x="10832550" y="24084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0;g105e9140ba5_0_31"/>
            <p:cNvSpPr/>
            <p:nvPr/>
          </p:nvSpPr>
          <p:spPr>
            <a:xfrm>
              <a:off x="10832550" y="29418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1;g105e9140ba5_0_31"/>
            <p:cNvSpPr/>
            <p:nvPr/>
          </p:nvSpPr>
          <p:spPr>
            <a:xfrm>
              <a:off x="10832550" y="17988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2;g105e9140ba5_0_31"/>
            <p:cNvSpPr/>
            <p:nvPr/>
          </p:nvSpPr>
          <p:spPr>
            <a:xfrm>
              <a:off x="11361075" y="2718275"/>
              <a:ext cx="275700" cy="302700"/>
            </a:xfrm>
            <a:prstGeom prst="ellipse">
              <a:avLst/>
            </a:prstGeom>
            <a:solidFill>
              <a:srgbClr val="00AA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03;g105e9140ba5_0_31"/>
            <p:cNvSpPr/>
            <p:nvPr/>
          </p:nvSpPr>
          <p:spPr>
            <a:xfrm>
              <a:off x="11361075" y="20253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04;g105e9140ba5_0_31"/>
            <p:cNvSpPr/>
            <p:nvPr/>
          </p:nvSpPr>
          <p:spPr>
            <a:xfrm>
              <a:off x="10299150" y="33228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05" name="Google Shape;305;g105e9140ba5_0_31"/>
            <p:cNvCxnSpPr>
              <a:stCxn id="296" idx="5"/>
              <a:endCxn id="301" idx="2"/>
            </p:cNvCxnSpPr>
            <p:nvPr/>
          </p:nvCxnSpPr>
          <p:spPr>
            <a:xfrm>
              <a:off x="10534475" y="1752371"/>
              <a:ext cx="298200" cy="1977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06" name="Google Shape;306;g105e9140ba5_0_31"/>
            <p:cNvCxnSpPr>
              <a:stCxn id="297" idx="6"/>
              <a:endCxn id="299" idx="1"/>
            </p:cNvCxnSpPr>
            <p:nvPr/>
          </p:nvCxnSpPr>
          <p:spPr>
            <a:xfrm>
              <a:off x="10574850" y="2254950"/>
              <a:ext cx="298200" cy="197700"/>
            </a:xfrm>
            <a:prstGeom prst="straightConnector1">
              <a:avLst/>
            </a:prstGeom>
            <a:noFill/>
            <a:ln w="38100" cap="flat" cmpd="sng">
              <a:solidFill>
                <a:srgbClr val="ED7D31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07" name="Google Shape;307;g105e9140ba5_0_31"/>
            <p:cNvCxnSpPr>
              <a:stCxn id="298" idx="6"/>
              <a:endCxn id="300" idx="2"/>
            </p:cNvCxnSpPr>
            <p:nvPr/>
          </p:nvCxnSpPr>
          <p:spPr>
            <a:xfrm>
              <a:off x="10574850" y="2864550"/>
              <a:ext cx="257700" cy="2286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08" name="Google Shape;308;g105e9140ba5_0_31"/>
            <p:cNvCxnSpPr>
              <a:stCxn id="304" idx="7"/>
              <a:endCxn id="300" idx="3"/>
            </p:cNvCxnSpPr>
            <p:nvPr/>
          </p:nvCxnSpPr>
          <p:spPr>
            <a:xfrm rot="10800000" flipH="1">
              <a:off x="10534475" y="3200029"/>
              <a:ext cx="338400" cy="1671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09" name="Google Shape;309;g105e9140ba5_0_31"/>
            <p:cNvCxnSpPr>
              <a:stCxn id="298" idx="7"/>
              <a:endCxn id="299" idx="2"/>
            </p:cNvCxnSpPr>
            <p:nvPr/>
          </p:nvCxnSpPr>
          <p:spPr>
            <a:xfrm rot="10800000" flipH="1">
              <a:off x="10534475" y="2559829"/>
              <a:ext cx="298200" cy="1977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10" name="Google Shape;310;g105e9140ba5_0_31"/>
            <p:cNvCxnSpPr>
              <a:stCxn id="297" idx="7"/>
              <a:endCxn id="301" idx="3"/>
            </p:cNvCxnSpPr>
            <p:nvPr/>
          </p:nvCxnSpPr>
          <p:spPr>
            <a:xfrm rot="10800000" flipH="1">
              <a:off x="10534475" y="2057029"/>
              <a:ext cx="338400" cy="909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11" name="Google Shape;311;g105e9140ba5_0_31"/>
            <p:cNvCxnSpPr>
              <a:stCxn id="299" idx="7"/>
              <a:endCxn id="303" idx="2"/>
            </p:cNvCxnSpPr>
            <p:nvPr/>
          </p:nvCxnSpPr>
          <p:spPr>
            <a:xfrm rot="10800000" flipH="1">
              <a:off x="11067875" y="2176729"/>
              <a:ext cx="293100" cy="2760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12" name="Google Shape;312;g105e9140ba5_0_31"/>
            <p:cNvCxnSpPr>
              <a:stCxn id="301" idx="5"/>
              <a:endCxn id="302" idx="1"/>
            </p:cNvCxnSpPr>
            <p:nvPr/>
          </p:nvCxnSpPr>
          <p:spPr>
            <a:xfrm>
              <a:off x="11067875" y="2057171"/>
              <a:ext cx="333600" cy="7053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13" name="Google Shape;313;g105e9140ba5_0_31"/>
            <p:cNvCxnSpPr>
              <a:stCxn id="300" idx="6"/>
              <a:endCxn id="302" idx="2"/>
            </p:cNvCxnSpPr>
            <p:nvPr/>
          </p:nvCxnSpPr>
          <p:spPr>
            <a:xfrm rot="10800000" flipH="1">
              <a:off x="11108250" y="2869650"/>
              <a:ext cx="252900" cy="2235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14" name="Google Shape;314;g105e9140ba5_0_31"/>
            <p:cNvCxnSpPr>
              <a:stCxn id="299" idx="6"/>
              <a:endCxn id="302" idx="1"/>
            </p:cNvCxnSpPr>
            <p:nvPr/>
          </p:nvCxnSpPr>
          <p:spPr>
            <a:xfrm>
              <a:off x="11108250" y="2559750"/>
              <a:ext cx="293100" cy="202800"/>
            </a:xfrm>
            <a:prstGeom prst="straightConnector1">
              <a:avLst/>
            </a:prstGeom>
            <a:noFill/>
            <a:ln w="38100" cap="flat" cmpd="sng">
              <a:solidFill>
                <a:srgbClr val="ED7D31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15" name="Google Shape;315;g105e9140ba5_0_31"/>
            <p:cNvCxnSpPr>
              <a:stCxn id="300" idx="7"/>
              <a:endCxn id="303" idx="3"/>
            </p:cNvCxnSpPr>
            <p:nvPr/>
          </p:nvCxnSpPr>
          <p:spPr>
            <a:xfrm rot="10800000" flipH="1">
              <a:off x="11067875" y="2283529"/>
              <a:ext cx="333600" cy="7026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cxnSp>
        <p:nvCxnSpPr>
          <p:cNvPr id="316" name="Google Shape;316;g105e9140ba5_0_31"/>
          <p:cNvCxnSpPr/>
          <p:nvPr/>
        </p:nvCxnSpPr>
        <p:spPr>
          <a:xfrm>
            <a:off x="7580713" y="3025925"/>
            <a:ext cx="1118700" cy="0"/>
          </a:xfrm>
          <a:prstGeom prst="straightConnector1">
            <a:avLst/>
          </a:prstGeom>
          <a:noFill/>
          <a:ln w="28575" cap="flat" cmpd="sng">
            <a:solidFill>
              <a:srgbClr val="00AADB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17" name="Google Shape;317;g105e9140ba5_0_31"/>
          <p:cNvSpPr/>
          <p:nvPr/>
        </p:nvSpPr>
        <p:spPr>
          <a:xfrm>
            <a:off x="8325537" y="4241025"/>
            <a:ext cx="35445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5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El camino más corto sin superar un riesgo medio ponderado de acoso </a:t>
            </a:r>
            <a:r>
              <a:rPr lang="en-US" sz="2500" b="1" i="1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r</a:t>
            </a:r>
            <a:endParaRPr sz="2200" b="1" i="1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500" b="1" i="1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8" name="Google Shape;318;g105e9140ba5_0_31"/>
          <p:cNvCxnSpPr/>
          <p:nvPr/>
        </p:nvCxnSpPr>
        <p:spPr>
          <a:xfrm>
            <a:off x="3999313" y="3864125"/>
            <a:ext cx="1118700" cy="0"/>
          </a:xfrm>
          <a:prstGeom prst="straightConnector1">
            <a:avLst/>
          </a:prstGeom>
          <a:noFill/>
          <a:ln w="28575" cap="flat" cmpd="sng">
            <a:solidFill>
              <a:srgbClr val="00AADB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19" name="Google Shape;319;g105e9140ba5_0_31"/>
          <p:cNvSpPr txBox="1"/>
          <p:nvPr/>
        </p:nvSpPr>
        <p:spPr>
          <a:xfrm>
            <a:off x="3521413" y="3588025"/>
            <a:ext cx="4758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-US" sz="2500" b="1" i="1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r</a:t>
            </a:r>
            <a:endParaRPr sz="2200" b="1" i="1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2" name="Google Shape;652;gadd317ae2b_0_117"/>
          <p:cNvPicPr preferRelativeResize="0"/>
          <p:nvPr/>
        </p:nvPicPr>
        <p:blipFill rotWithShape="1">
          <a:blip r:embed="rId3">
            <a:alphaModFix/>
          </a:blip>
          <a:srcRect l="20134"/>
          <a:stretch/>
        </p:blipFill>
        <p:spPr>
          <a:xfrm>
            <a:off x="-47400" y="0"/>
            <a:ext cx="9787201" cy="6893125"/>
          </a:xfrm>
          <a:prstGeom prst="rect">
            <a:avLst/>
          </a:prstGeom>
          <a:noFill/>
          <a:ln>
            <a:noFill/>
          </a:ln>
        </p:spPr>
      </p:pic>
      <p:sp>
        <p:nvSpPr>
          <p:cNvPr id="653" name="Google Shape;653;gadd317ae2b_0_117"/>
          <p:cNvSpPr/>
          <p:nvPr/>
        </p:nvSpPr>
        <p:spPr>
          <a:xfrm>
            <a:off x="-53831" y="-8709"/>
            <a:ext cx="12254399" cy="68667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57000">
                <a:schemeClr val="lt1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-US" sz="60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¡GRACIAS</a:t>
            </a:r>
            <a:r>
              <a:rPr lang="en-US" sz="6000">
                <a:solidFill>
                  <a:srgbClr val="001E33"/>
                </a:solidFill>
              </a:rPr>
              <a:t>!</a:t>
            </a:r>
            <a:r>
              <a:rPr lang="en-US" sz="6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!</a:t>
            </a:r>
            <a:endParaRPr sz="6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4" name="Google Shape;654;gadd317ae2b_0_117"/>
          <p:cNvSpPr txBox="1"/>
          <p:nvPr/>
        </p:nvSpPr>
        <p:spPr>
          <a:xfrm>
            <a:off x="5046225" y="4020625"/>
            <a:ext cx="6945600" cy="12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500" b="1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Con </a:t>
            </a:r>
            <a:r>
              <a:rPr lang="en-US" sz="2500" b="1" i="0" u="none" strike="noStrike" cap="none" dirty="0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el</a:t>
            </a:r>
            <a:r>
              <a:rPr lang="en-US" sz="2500" b="1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500" b="1" i="0" u="none" strike="noStrike" cap="none" dirty="0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apoyo</a:t>
            </a:r>
            <a:r>
              <a:rPr lang="en-US" sz="2500" b="1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de </a:t>
            </a:r>
            <a:endParaRPr sz="19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2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David, </a:t>
            </a:r>
            <a:r>
              <a:rPr lang="en-US" sz="2200" b="0" i="0" u="none" strike="noStrike" cap="none" dirty="0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financiado</a:t>
            </a:r>
            <a:r>
              <a:rPr lang="en-US" sz="22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por sus. Le </a:t>
            </a:r>
            <a:r>
              <a:rPr lang="en-US" sz="2200" b="0" i="0" u="none" strike="noStrike" cap="none" dirty="0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agradece</a:t>
            </a:r>
            <a:r>
              <a:rPr lang="en-US" sz="22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a la </a:t>
            </a:r>
            <a:r>
              <a:rPr lang="en-US" sz="2200" b="0" i="0" u="none" strike="noStrike" cap="none" dirty="0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Vicerrectoría</a:t>
            </a:r>
            <a:r>
              <a:rPr lang="en-US" sz="22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de </a:t>
            </a:r>
            <a:r>
              <a:rPr lang="en-US" sz="2200" b="0" i="0" u="none" strike="noStrike" cap="none" dirty="0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Descubrimiento</a:t>
            </a:r>
            <a:r>
              <a:rPr lang="en-US" sz="22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y </a:t>
            </a:r>
            <a:r>
              <a:rPr lang="en-US" sz="2200" b="0" i="0" u="none" strike="noStrike" cap="none" dirty="0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Creación</a:t>
            </a:r>
            <a:r>
              <a:rPr lang="en-US" sz="22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, de la Universidad EAFIT, </a:t>
            </a:r>
            <a:r>
              <a:rPr lang="en-US" sz="2200" b="0" i="0" u="none" strike="noStrike" cap="none" dirty="0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su</a:t>
            </a:r>
            <a:r>
              <a:rPr lang="en-US" sz="22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200" b="0" i="0" u="none" strike="noStrike" cap="none" dirty="0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apoyo</a:t>
            </a:r>
            <a:r>
              <a:rPr lang="en-US" sz="22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200" b="0" i="0" u="none" strike="noStrike" cap="none" dirty="0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en</a:t>
            </a:r>
            <a:r>
              <a:rPr lang="en-US" sz="22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200" b="0" i="0" u="none" strike="noStrike" cap="none" dirty="0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esta</a:t>
            </a:r>
            <a:r>
              <a:rPr lang="en-US" sz="22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200" b="0" i="0" u="none" strike="noStrike" cap="none" dirty="0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investigación</a:t>
            </a:r>
            <a:r>
              <a:rPr lang="en-US" sz="22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2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2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5" name="Google Shape;655;gadd317ae2b_0_117"/>
          <p:cNvSpPr/>
          <p:nvPr/>
        </p:nvSpPr>
        <p:spPr>
          <a:xfrm>
            <a:off x="3546885" y="2762675"/>
            <a:ext cx="34254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7" name="Google Shape;657;gadd317ae2b_0_117"/>
          <p:cNvSpPr/>
          <p:nvPr/>
        </p:nvSpPr>
        <p:spPr>
          <a:xfrm>
            <a:off x="5249940" y="1024345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9" name="Google Shape;659;gadd317ae2b_0_117"/>
          <p:cNvSpPr/>
          <p:nvPr/>
        </p:nvSpPr>
        <p:spPr>
          <a:xfrm>
            <a:off x="8229600" y="124200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1" name="Google Shape;661;gadd317ae2b_0_117"/>
          <p:cNvSpPr/>
          <p:nvPr/>
        </p:nvSpPr>
        <p:spPr>
          <a:xfrm>
            <a:off x="2950660" y="119875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B45F0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126</Words>
  <Application>Microsoft Office PowerPoint</Application>
  <PresentationFormat>Widescreen</PresentationFormat>
  <Paragraphs>24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5</vt:i4>
      </vt:variant>
    </vt:vector>
  </HeadingPairs>
  <TitlesOfParts>
    <vt:vector size="11" baseType="lpstr">
      <vt:lpstr>Arial</vt:lpstr>
      <vt:lpstr>Calibri</vt:lpstr>
      <vt:lpstr>Times New Roman</vt:lpstr>
      <vt:lpstr>Office Theme</vt:lpstr>
      <vt:lpstr>Office Theme</vt:lpstr>
      <vt:lpstr>Tema de Office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Referee</dc:creator>
  <cp:lastModifiedBy>David Londoño Sanchez</cp:lastModifiedBy>
  <cp:revision>1</cp:revision>
  <dcterms:created xsi:type="dcterms:W3CDTF">2020-06-26T14:36:07Z</dcterms:created>
  <dcterms:modified xsi:type="dcterms:W3CDTF">2022-02-24T04:43:43Z</dcterms:modified>
</cp:coreProperties>
</file>